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E99770-F922-406D-8B4D-7B8C71A01427}">
  <a:tblStyle styleId="{ACE99770-F922-406D-8B4D-7B8C71A014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98e1976f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98e1976f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unevinvestigando.blogspot.com/2019/08/instrumento-de-recoleccion-de-dato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e/1FAIpQLSdWieJm-Y5YZ3xhYhBGFVQDbGhepv-Ehc__UtpkRp0eyli7EQ/viewform?usp=sf_li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www.redeszone.net/2018/11/13/10-medidas-mantener-segura-identidad-datos-intern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www.thesslstore.com/blog/runtime-encryption-ga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www.esan.edu.pe/apuntes-empresariales/2020/01/como-redisenar-los-procesos-usando-el-business-process-management-bp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sistemaimpulsa.com/blog/crm-en-mexico-que-opciones-teng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0" name="Google Shape;120;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21" name="Google Shape;121;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27" name="Google Shape;127;p23"/>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28" name="Google Shape;128;p23"/>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29" name="Google Shape;129;p23"/>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5" name="Google Shape;135;p24"/>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1" name="Google Shape;141;p25"/>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8" name="Google Shape;148;p26"/>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4" name="Google Shape;154;p27"/>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5" name="Google Shape;155;p27"/>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1" name="Google Shape;161;p28"/>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2" name="Google Shape;162;p28"/>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68" name="Google Shape;168;p29"/>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69" name="Google Shape;169;p29"/>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0" name="Google Shape;170;p29"/>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6" name="Google Shape;176;p30"/>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78" name="Google Shape;178;p30"/>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4" name="Google Shape;184;p31"/>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5" name="Google Shape;185;p31"/>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6" name="Google Shape;186;p31"/>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web para la automatización del proceso de contratación</a:t>
            </a:r>
            <a:endParaRPr sz="4080">
              <a:latin typeface="Georgia"/>
              <a:ea typeface="Georgia"/>
              <a:cs typeface="Georgia"/>
              <a:sym typeface="Georgia"/>
            </a:endParaRPr>
          </a:p>
        </p:txBody>
      </p:sp>
      <p:sp>
        <p:nvSpPr>
          <p:cNvPr id="64" name="Google Shape;64;p14"/>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65" name="Google Shape;65;p14"/>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66" name="Google Shape;66;p14"/>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2202764</a:t>
            </a:r>
            <a:endParaRPr sz="2300"/>
          </a:p>
        </p:txBody>
      </p:sp>
      <p:sp>
        <p:nvSpPr>
          <p:cNvPr id="67" name="Google Shape;67;p14"/>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2" name="Google Shape;192;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3" name="Google Shape;193;p32"/>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4" name="Google Shape;194;p32"/>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0" name="Google Shape;200;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2" name="Google Shape;202;p33"/>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08" name="Google Shape;208;p34"/>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09" name="Google Shape;209;p34"/>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0" name="Google Shape;210;p34"/>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6" name="Google Shape;216;p35"/>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17" name="Google Shape;217;p35"/>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18" name="Google Shape;218;p35"/>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4" name="Google Shape;224;p36"/>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5" name="Google Shape;225;p36"/>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6" name="Google Shape;226;p36"/>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2" name="Google Shape;232;p37"/>
          <p:cNvGraphicFramePr/>
          <p:nvPr/>
        </p:nvGraphicFramePr>
        <p:xfrm>
          <a:off x="952500" y="2000250"/>
          <a:ext cx="3000000" cy="3000000"/>
        </p:xfrm>
        <a:graphic>
          <a:graphicData uri="http://schemas.openxmlformats.org/drawingml/2006/table">
            <a:tbl>
              <a:tblPr>
                <a:noFill/>
                <a:tableStyleId>{ACE99770-F922-406D-8B4D-7B8C71A01427}</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73" name="Google Shape;73;p15"/>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74" name="Google Shape;74;p15"/>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75" name="Google Shape;75;p15"/>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81" name="Google Shape;81;p16"/>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34327" lvl="0" marL="457200" rtl="0" algn="l">
              <a:spcBef>
                <a:spcPts val="1200"/>
              </a:spcBef>
              <a:spcAft>
                <a:spcPts val="0"/>
              </a:spcAft>
              <a:buClr>
                <a:srgbClr val="000000"/>
              </a:buClr>
              <a:buSzPct val="100000"/>
              <a:buChar char="●"/>
            </a:pPr>
            <a:r>
              <a:rPr lang="es">
                <a:solidFill>
                  <a:srgbClr val="000000"/>
                </a:solidFill>
              </a:rPr>
              <a:t>La empresa Disser Ingenieria SAS ha presentado deficiencia en aspectos de tiempo durante el proceso de contratos, </a:t>
            </a:r>
            <a:r>
              <a:rPr lang="es">
                <a:solidFill>
                  <a:schemeClr val="dk1"/>
                </a:solidFill>
              </a:rPr>
              <a:t>debido a que, su proceso es muy básico y manual. Enfatizando el proceso que poseen, la persona que ya fue preseleccionada, (ya vengo deja esa idea) se les llama para que la persona traiga los documentos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82" name="Google Shape;82;p16"/>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¿que es lo que se hace actualmente en la empresa en el proceso de los contratos?¿ ellos ya tienen un sistema pero de que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que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examenes verificacion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contratacion esta siendo lenta?¿y que pasa con ese puntual sistema de informacion que les esta haciendo el proceso mas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00"/>
                </a:solidFill>
              </a:rPr>
              <a:t>después</a:t>
            </a:r>
            <a:r>
              <a:rPr lang="es">
                <a:solidFill>
                  <a:srgbClr val="FFFF00"/>
                </a:solidFill>
              </a:rPr>
              <a:t> ya hablamos de nuestra plataforma, por que desde que los preseleccionados mandan digamos sus documentos por envio de forma digital ya hay inseguridad de la informacion ¿Porque? que tipo de c</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49325" y="1354300"/>
            <a:ext cx="4925700" cy="26622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Sumando a que, muchos de los datos que se requieren de cada personal (preseleccionados) no son válidos, además de posibles infiltraciones de documentos privados.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100" name="Google Shape;100;p19"/>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6" name="Google Shape;106;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7" name="Google Shape;107;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3" name="Google Shape;113;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4" name="Google Shape;114;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